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5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27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51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66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46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65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34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16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7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6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32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B305-6978-AA44-9601-CA517AA9A8DF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75CD4CF-6571-1C4D-97E5-97059F13C80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30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EBCF-B614-9EA3-BC31-D5664D9CAC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ROLE OF FINANCIAL SYSTEM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49FF9-D225-FFBC-7055-9F60E2E5C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5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1A482-0AA3-D789-824C-7F3FFE16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ROLE OF FINANCIAL SYSTEM IN THE ECONOMIC DEVELOPMENT OF THE COUNTRY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34EC4-1C77-47A1-5C4C-1CD172A34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An effective financial system in the country offers a variety of financial products and services to suit the different requirements of the investing public and corporate. </a:t>
            </a:r>
          </a:p>
        </p:txBody>
      </p:sp>
    </p:spTree>
    <p:extLst>
      <p:ext uri="{BB962C8B-B14F-4D97-AF65-F5344CB8AC3E}">
        <p14:creationId xmlns:p14="http://schemas.microsoft.com/office/powerpoint/2010/main" val="389434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A128F-EA6C-38E5-1505-DBDEFBC1F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41CD7-D0AD-0C75-79B6-A487D5CA2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financial system plays the following role in the economic development of the country &amp; provides the following benefits: </a:t>
            </a:r>
          </a:p>
          <a:p>
            <a:pPr marL="0" indent="0" algn="just">
              <a:buNone/>
            </a:pPr>
            <a:r>
              <a:rPr lang="en-US" dirty="0"/>
              <a:t>1. Help to form huge financial resources through mobilization of savings of the public and corporate </a:t>
            </a:r>
          </a:p>
          <a:p>
            <a:pPr marL="0" indent="0" algn="just">
              <a:buNone/>
            </a:pPr>
            <a:r>
              <a:rPr lang="en-US" dirty="0"/>
              <a:t>2. Promote investment in agriculture, manufacturing and service industries by providing the necessary finance for the cultivation of land, production of goods and provision of services </a:t>
            </a:r>
          </a:p>
          <a:p>
            <a:pPr marL="0" indent="0" algn="just">
              <a:buNone/>
            </a:pPr>
            <a:r>
              <a:rPr lang="en-US" dirty="0"/>
              <a:t>3. Transfer surplus funds from one part of the economy to another keeping in mind the national priorities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1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081C-70C4-B0C0-E6BB-96F832AD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DBDB7-EC0E-9E0D-5DA0-B52666C85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4. Encourage people to divert their physical assets into financial assets and make it available for balanced growth of trade, commerce, agriculture, manufacturing and service industries </a:t>
            </a:r>
          </a:p>
          <a:p>
            <a:pPr marL="0" indent="0" algn="just">
              <a:buNone/>
            </a:pPr>
            <a:r>
              <a:rPr lang="en-US" dirty="0"/>
              <a:t>5. Provide mechanism to control the risk and uncertainties </a:t>
            </a:r>
          </a:p>
          <a:p>
            <a:pPr marL="0" indent="0" algn="just">
              <a:buNone/>
            </a:pPr>
            <a:r>
              <a:rPr lang="en-US" dirty="0"/>
              <a:t>6. Multiply the monetary resources by the process of credit creation </a:t>
            </a:r>
          </a:p>
          <a:p>
            <a:pPr marL="0" indent="0" algn="just">
              <a:buNone/>
            </a:pPr>
            <a:r>
              <a:rPr lang="en-US" dirty="0"/>
              <a:t>7. Provide a variety of financial assets to suit the different needs of investing </a:t>
            </a:r>
            <a:r>
              <a:rPr lang="en-US"/>
              <a:t>public and corporate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8. Encourage entrepreneurial skills among the public </a:t>
            </a:r>
          </a:p>
          <a:p>
            <a:pPr marL="0" indent="0" algn="just">
              <a:buNone/>
            </a:pPr>
            <a:r>
              <a:rPr lang="en-US" dirty="0"/>
              <a:t>9. Increase the growth rate of the economy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797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214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Gallery</vt:lpstr>
      <vt:lpstr>ROLE OF FINANCIAL SYSTEM </vt:lpstr>
      <vt:lpstr>ROLE OF FINANCIAL SYSTEM IN THE ECONOMIC DEVELOPMENT OF THE COUNTRY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FINANCIAL SYSTEM </dc:title>
  <dc:creator>Ananya Priya</dc:creator>
  <cp:lastModifiedBy>Ananya Priya</cp:lastModifiedBy>
  <cp:revision>4</cp:revision>
  <dcterms:created xsi:type="dcterms:W3CDTF">2023-01-24T13:37:53Z</dcterms:created>
  <dcterms:modified xsi:type="dcterms:W3CDTF">2023-01-27T11:03:00Z</dcterms:modified>
</cp:coreProperties>
</file>